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8" r:id="rId4"/>
    <p:sldId id="257" r:id="rId5"/>
    <p:sldId id="259" r:id="rId6"/>
    <p:sldId id="260" r:id="rId7"/>
    <p:sldId id="267" r:id="rId8"/>
    <p:sldId id="261" r:id="rId9"/>
    <p:sldId id="268" r:id="rId10"/>
    <p:sldId id="262" r:id="rId11"/>
    <p:sldId id="263" r:id="rId12"/>
    <p:sldId id="266" r:id="rId13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Lucida Calligraphy" panose="03010101010101010101" pitchFamily="66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apyrus" panose="03070502060502030205" pitchFamily="66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8" autoAdjust="0"/>
  </p:normalViewPr>
  <p:slideViewPr>
    <p:cSldViewPr>
      <p:cViewPr varScale="1">
        <p:scale>
          <a:sx n="58" d="100"/>
          <a:sy n="58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EBC80-22C8-492A-A4DD-C6168D0531E0}" type="doc">
      <dgm:prSet loTypeId="urn:microsoft.com/office/officeart/2009/3/layout/Descending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D6D174-A932-4108-B476-7F00BE580E8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FATHER</a:t>
          </a:r>
          <a:endParaRPr lang="en-US" dirty="0">
            <a:solidFill>
              <a:schemeClr val="bg1"/>
            </a:solidFill>
          </a:endParaRPr>
        </a:p>
      </dgm:t>
    </dgm:pt>
    <dgm:pt modelId="{ADB288EC-AD8D-4B42-9893-7049F27C6CDF}" type="parTrans" cxnId="{43D0861C-1532-4747-99EC-B6F47C46E152}">
      <dgm:prSet/>
      <dgm:spPr/>
      <dgm:t>
        <a:bodyPr/>
        <a:lstStyle/>
        <a:p>
          <a:endParaRPr lang="en-US"/>
        </a:p>
      </dgm:t>
    </dgm:pt>
    <dgm:pt modelId="{1DDA1D59-968E-4979-8274-47F2E0E183A5}" type="sibTrans" cxnId="{43D0861C-1532-4747-99EC-B6F47C46E152}">
      <dgm:prSet/>
      <dgm:spPr/>
      <dgm:t>
        <a:bodyPr/>
        <a:lstStyle/>
        <a:p>
          <a:endParaRPr lang="en-US"/>
        </a:p>
      </dgm:t>
    </dgm:pt>
    <dgm:pt modelId="{703C44D6-D3F8-4866-BFB1-44CC7123111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SON</a:t>
          </a:r>
          <a:endParaRPr lang="en-US" dirty="0">
            <a:solidFill>
              <a:schemeClr val="bg1"/>
            </a:solidFill>
          </a:endParaRPr>
        </a:p>
      </dgm:t>
    </dgm:pt>
    <dgm:pt modelId="{437B4352-32A6-4B5B-A144-3204B55E3A5F}" type="parTrans" cxnId="{6AE4802E-87CD-42CD-95D6-9855924C6F0C}">
      <dgm:prSet/>
      <dgm:spPr/>
      <dgm:t>
        <a:bodyPr/>
        <a:lstStyle/>
        <a:p>
          <a:endParaRPr lang="en-US"/>
        </a:p>
      </dgm:t>
    </dgm:pt>
    <dgm:pt modelId="{CF539588-B4B3-4CF8-918C-5F48E20F0CE5}" type="sibTrans" cxnId="{6AE4802E-87CD-42CD-95D6-9855924C6F0C}">
      <dgm:prSet/>
      <dgm:spPr/>
      <dgm:t>
        <a:bodyPr/>
        <a:lstStyle/>
        <a:p>
          <a:endParaRPr lang="en-US"/>
        </a:p>
      </dgm:t>
    </dgm:pt>
    <dgm:pt modelId="{C41DEC53-4BA3-4909-A799-841E3ECDE72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HOLY SPIRIT</a:t>
          </a:r>
          <a:endParaRPr lang="en-US" dirty="0">
            <a:solidFill>
              <a:schemeClr val="bg1"/>
            </a:solidFill>
          </a:endParaRPr>
        </a:p>
      </dgm:t>
    </dgm:pt>
    <dgm:pt modelId="{E55584AB-DCE7-4819-A2AE-AECAF54022DC}" type="parTrans" cxnId="{85E7A3D1-6074-40D2-BBBD-23BAB78C8870}">
      <dgm:prSet/>
      <dgm:spPr/>
      <dgm:t>
        <a:bodyPr/>
        <a:lstStyle/>
        <a:p>
          <a:endParaRPr lang="en-US"/>
        </a:p>
      </dgm:t>
    </dgm:pt>
    <dgm:pt modelId="{106DAE51-44E2-4CA7-989B-679BC303915D}" type="sibTrans" cxnId="{85E7A3D1-6074-40D2-BBBD-23BAB78C8870}">
      <dgm:prSet/>
      <dgm:spPr/>
      <dgm:t>
        <a:bodyPr/>
        <a:lstStyle/>
        <a:p>
          <a:endParaRPr lang="en-US"/>
        </a:p>
      </dgm:t>
    </dgm:pt>
    <dgm:pt modelId="{B393F32A-6BB4-456A-BE1B-71EFDD342506}">
      <dgm:prSet phldrT="[Text]"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</a:rPr>
            <a:t>APOSTLES</a:t>
          </a:r>
          <a:endParaRPr lang="en-US" baseline="0" dirty="0">
            <a:solidFill>
              <a:schemeClr val="bg1"/>
            </a:solidFill>
          </a:endParaRPr>
        </a:p>
      </dgm:t>
    </dgm:pt>
    <dgm:pt modelId="{2409C3B9-0C8A-4226-A4DE-40EE47566254}" type="parTrans" cxnId="{DFDB70F6-AD56-405A-ADA1-77E7C616E362}">
      <dgm:prSet/>
      <dgm:spPr/>
      <dgm:t>
        <a:bodyPr/>
        <a:lstStyle/>
        <a:p>
          <a:endParaRPr lang="en-US"/>
        </a:p>
      </dgm:t>
    </dgm:pt>
    <dgm:pt modelId="{BE05454D-8513-41B8-AD58-533826F960E2}" type="sibTrans" cxnId="{DFDB70F6-AD56-405A-ADA1-77E7C616E362}">
      <dgm:prSet/>
      <dgm:spPr/>
      <dgm:t>
        <a:bodyPr/>
        <a:lstStyle/>
        <a:p>
          <a:endParaRPr lang="en-US"/>
        </a:p>
      </dgm:t>
    </dgm:pt>
    <dgm:pt modelId="{A3E0868A-B3AB-4A76-8E59-4460E396BC76}">
      <dgm:prSet phldrT="[Text]" custT="1"/>
      <dgm:spPr/>
      <dgm:t>
        <a:bodyPr/>
        <a:lstStyle/>
        <a:p>
          <a:r>
            <a:rPr lang="en-US" sz="3600" spc="600" dirty="0" smtClean="0">
              <a:solidFill>
                <a:schemeClr val="bg1"/>
              </a:solidFill>
              <a:latin typeface="Bookman Old Style" panose="02050604050505020204" pitchFamily="18" charset="0"/>
            </a:rPr>
            <a:t>BIBLE</a:t>
          </a:r>
          <a:endParaRPr lang="en-US" sz="3600" spc="600" dirty="0">
            <a:solidFill>
              <a:schemeClr val="bg1"/>
            </a:solidFill>
            <a:latin typeface="Bookman Old Style" panose="02050604050505020204" pitchFamily="18" charset="0"/>
          </a:endParaRPr>
        </a:p>
      </dgm:t>
    </dgm:pt>
    <dgm:pt modelId="{8DD8F7E1-AA21-4395-AA62-41D619CC8BED}" type="parTrans" cxnId="{0BEE16CF-E2BE-4C6C-A6F0-B1D473D62D55}">
      <dgm:prSet/>
      <dgm:spPr/>
      <dgm:t>
        <a:bodyPr/>
        <a:lstStyle/>
        <a:p>
          <a:endParaRPr lang="en-US"/>
        </a:p>
      </dgm:t>
    </dgm:pt>
    <dgm:pt modelId="{7CED1DCB-C3C7-4B83-946D-6B7B40D011BA}" type="sibTrans" cxnId="{0BEE16CF-E2BE-4C6C-A6F0-B1D473D62D55}">
      <dgm:prSet/>
      <dgm:spPr/>
      <dgm:t>
        <a:bodyPr/>
        <a:lstStyle/>
        <a:p>
          <a:endParaRPr lang="en-US"/>
        </a:p>
      </dgm:t>
    </dgm:pt>
    <dgm:pt modelId="{9E26AC6B-1A0A-4C26-B2C2-3DC191841622}" type="pres">
      <dgm:prSet presAssocID="{9D6EBC80-22C8-492A-A4DD-C6168D0531E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4B7827DD-D21A-44AB-9363-DCA570C9602A}" type="pres">
      <dgm:prSet presAssocID="{9D6EBC80-22C8-492A-A4DD-C6168D0531E0}" presName="arrowNode" presStyleLbl="node1" presStyleIdx="0" presStyleCnt="1"/>
      <dgm:spPr/>
    </dgm:pt>
    <dgm:pt modelId="{66EC03D1-94ED-4B7A-AAA2-3553B08D011B}" type="pres">
      <dgm:prSet presAssocID="{63D6D174-A932-4108-B476-7F00BE580E8C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71B3-026F-438B-A526-02F773FB83EF}" type="pres">
      <dgm:prSet presAssocID="{703C44D6-D3F8-4866-BFB1-44CC71231115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2143D-BF61-4AA7-841C-4323E7FA5C4B}" type="pres">
      <dgm:prSet presAssocID="{CF539588-B4B3-4CF8-918C-5F48E20F0CE5}" presName="dotNode2" presStyleCnt="0"/>
      <dgm:spPr/>
    </dgm:pt>
    <dgm:pt modelId="{4D074D9D-FD2F-435E-9136-7973FB2DEC72}" type="pres">
      <dgm:prSet presAssocID="{CF539588-B4B3-4CF8-918C-5F48E20F0CE5}" presName="dotRepeatNode" presStyleLbl="fgShp" presStyleIdx="0" presStyleCnt="3"/>
      <dgm:spPr/>
      <dgm:t>
        <a:bodyPr/>
        <a:lstStyle/>
        <a:p>
          <a:endParaRPr lang="en-US"/>
        </a:p>
      </dgm:t>
    </dgm:pt>
    <dgm:pt modelId="{B43E2813-9728-4EC0-847B-584C1C80B949}" type="pres">
      <dgm:prSet presAssocID="{C41DEC53-4BA3-4909-A799-841E3ECDE725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3BDB-61C2-4B3F-809B-E6C876203D75}" type="pres">
      <dgm:prSet presAssocID="{106DAE51-44E2-4CA7-989B-679BC303915D}" presName="dotNode3" presStyleCnt="0"/>
      <dgm:spPr/>
    </dgm:pt>
    <dgm:pt modelId="{9134F10D-FEFD-494D-B4A8-AA16E6127D05}" type="pres">
      <dgm:prSet presAssocID="{106DAE51-44E2-4CA7-989B-679BC303915D}" presName="dotRepeatNode" presStyleLbl="fgShp" presStyleIdx="1" presStyleCnt="3"/>
      <dgm:spPr/>
      <dgm:t>
        <a:bodyPr/>
        <a:lstStyle/>
        <a:p>
          <a:endParaRPr lang="en-US"/>
        </a:p>
      </dgm:t>
    </dgm:pt>
    <dgm:pt modelId="{D76F1549-AB59-465C-B3F8-503888138587}" type="pres">
      <dgm:prSet presAssocID="{B393F32A-6BB4-456A-BE1B-71EFDD342506}" presName="txNode4" presStyleLbl="revTx" presStyleIdx="3" presStyleCnt="5" custLinFactX="-43373" custLinFactNeighborX="-100000" custLinFactNeighborY="18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1F92A-42EA-4ECE-BB45-01DB543F0C81}" type="pres">
      <dgm:prSet presAssocID="{BE05454D-8513-41B8-AD58-533826F960E2}" presName="dotNode4" presStyleCnt="0"/>
      <dgm:spPr/>
    </dgm:pt>
    <dgm:pt modelId="{5A021945-6756-4B54-83EC-3986B83341DF}" type="pres">
      <dgm:prSet presAssocID="{BE05454D-8513-41B8-AD58-533826F960E2}" presName="dotRepeatNode" presStyleLbl="fgShp" presStyleIdx="2" presStyleCnt="3"/>
      <dgm:spPr/>
      <dgm:t>
        <a:bodyPr/>
        <a:lstStyle/>
        <a:p>
          <a:endParaRPr lang="en-US"/>
        </a:p>
      </dgm:t>
    </dgm:pt>
    <dgm:pt modelId="{370F8A98-FBB1-466D-8151-39833A10D1B3}" type="pres">
      <dgm:prSet presAssocID="{A3E0868A-B3AB-4A76-8E59-4460E396BC76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246CA-16BA-4323-85DF-CD9C8DB27304}" type="presOf" srcId="{BE05454D-8513-41B8-AD58-533826F960E2}" destId="{5A021945-6756-4B54-83EC-3986B83341DF}" srcOrd="0" destOrd="0" presId="urn:microsoft.com/office/officeart/2009/3/layout/DescendingProcess"/>
    <dgm:cxn modelId="{85E7A3D1-6074-40D2-BBBD-23BAB78C8870}" srcId="{9D6EBC80-22C8-492A-A4DD-C6168D0531E0}" destId="{C41DEC53-4BA3-4909-A799-841E3ECDE725}" srcOrd="2" destOrd="0" parTransId="{E55584AB-DCE7-4819-A2AE-AECAF54022DC}" sibTransId="{106DAE51-44E2-4CA7-989B-679BC303915D}"/>
    <dgm:cxn modelId="{6DE5262A-FE72-4BB3-A4C9-98DC89735E3E}" type="presOf" srcId="{106DAE51-44E2-4CA7-989B-679BC303915D}" destId="{9134F10D-FEFD-494D-B4A8-AA16E6127D05}" srcOrd="0" destOrd="0" presId="urn:microsoft.com/office/officeart/2009/3/layout/DescendingProcess"/>
    <dgm:cxn modelId="{43D0861C-1532-4747-99EC-B6F47C46E152}" srcId="{9D6EBC80-22C8-492A-A4DD-C6168D0531E0}" destId="{63D6D174-A932-4108-B476-7F00BE580E8C}" srcOrd="0" destOrd="0" parTransId="{ADB288EC-AD8D-4B42-9893-7049F27C6CDF}" sibTransId="{1DDA1D59-968E-4979-8274-47F2E0E183A5}"/>
    <dgm:cxn modelId="{C0FD6C6F-9C0C-4A02-B8EE-EFB84C032B72}" type="presOf" srcId="{63D6D174-A932-4108-B476-7F00BE580E8C}" destId="{66EC03D1-94ED-4B7A-AAA2-3553B08D011B}" srcOrd="0" destOrd="0" presId="urn:microsoft.com/office/officeart/2009/3/layout/DescendingProcess"/>
    <dgm:cxn modelId="{DFDB70F6-AD56-405A-ADA1-77E7C616E362}" srcId="{9D6EBC80-22C8-492A-A4DD-C6168D0531E0}" destId="{B393F32A-6BB4-456A-BE1B-71EFDD342506}" srcOrd="3" destOrd="0" parTransId="{2409C3B9-0C8A-4226-A4DE-40EE47566254}" sibTransId="{BE05454D-8513-41B8-AD58-533826F960E2}"/>
    <dgm:cxn modelId="{32286B2D-6A61-4208-88E5-931AFEBFFB18}" type="presOf" srcId="{C41DEC53-4BA3-4909-A799-841E3ECDE725}" destId="{B43E2813-9728-4EC0-847B-584C1C80B949}" srcOrd="0" destOrd="0" presId="urn:microsoft.com/office/officeart/2009/3/layout/DescendingProcess"/>
    <dgm:cxn modelId="{2D8D1117-344C-4B40-AFD4-CC0BDDFE4E26}" type="presOf" srcId="{B393F32A-6BB4-456A-BE1B-71EFDD342506}" destId="{D76F1549-AB59-465C-B3F8-503888138587}" srcOrd="0" destOrd="0" presId="urn:microsoft.com/office/officeart/2009/3/layout/DescendingProcess"/>
    <dgm:cxn modelId="{362AA335-7324-45E6-B9C4-26FE9F1D5AAA}" type="presOf" srcId="{A3E0868A-B3AB-4A76-8E59-4460E396BC76}" destId="{370F8A98-FBB1-466D-8151-39833A10D1B3}" srcOrd="0" destOrd="0" presId="urn:microsoft.com/office/officeart/2009/3/layout/DescendingProcess"/>
    <dgm:cxn modelId="{9E1475C1-2FEE-478C-A401-B6B26F9FE76A}" type="presOf" srcId="{CF539588-B4B3-4CF8-918C-5F48E20F0CE5}" destId="{4D074D9D-FD2F-435E-9136-7973FB2DEC72}" srcOrd="0" destOrd="0" presId="urn:microsoft.com/office/officeart/2009/3/layout/DescendingProcess"/>
    <dgm:cxn modelId="{239D0548-0214-49D2-83E9-CA3225F32532}" type="presOf" srcId="{703C44D6-D3F8-4866-BFB1-44CC71231115}" destId="{610571B3-026F-438B-A526-02F773FB83EF}" srcOrd="0" destOrd="0" presId="urn:microsoft.com/office/officeart/2009/3/layout/DescendingProcess"/>
    <dgm:cxn modelId="{6AE4802E-87CD-42CD-95D6-9855924C6F0C}" srcId="{9D6EBC80-22C8-492A-A4DD-C6168D0531E0}" destId="{703C44D6-D3F8-4866-BFB1-44CC71231115}" srcOrd="1" destOrd="0" parTransId="{437B4352-32A6-4B5B-A144-3204B55E3A5F}" sibTransId="{CF539588-B4B3-4CF8-918C-5F48E20F0CE5}"/>
    <dgm:cxn modelId="{0BEE16CF-E2BE-4C6C-A6F0-B1D473D62D55}" srcId="{9D6EBC80-22C8-492A-A4DD-C6168D0531E0}" destId="{A3E0868A-B3AB-4A76-8E59-4460E396BC76}" srcOrd="4" destOrd="0" parTransId="{8DD8F7E1-AA21-4395-AA62-41D619CC8BED}" sibTransId="{7CED1DCB-C3C7-4B83-946D-6B7B40D011BA}"/>
    <dgm:cxn modelId="{3FAF9FCC-D176-4F79-92CC-66AF2329DF03}" type="presOf" srcId="{9D6EBC80-22C8-492A-A4DD-C6168D0531E0}" destId="{9E26AC6B-1A0A-4C26-B2C2-3DC191841622}" srcOrd="0" destOrd="0" presId="urn:microsoft.com/office/officeart/2009/3/layout/DescendingProcess"/>
    <dgm:cxn modelId="{020E555F-17BA-4E6D-85C9-85BC8238D05A}" type="presParOf" srcId="{9E26AC6B-1A0A-4C26-B2C2-3DC191841622}" destId="{4B7827DD-D21A-44AB-9363-DCA570C9602A}" srcOrd="0" destOrd="0" presId="urn:microsoft.com/office/officeart/2009/3/layout/DescendingProcess"/>
    <dgm:cxn modelId="{4FBC5EE6-0F41-4BAF-AFBB-5C15C0D368E4}" type="presParOf" srcId="{9E26AC6B-1A0A-4C26-B2C2-3DC191841622}" destId="{66EC03D1-94ED-4B7A-AAA2-3553B08D011B}" srcOrd="1" destOrd="0" presId="urn:microsoft.com/office/officeart/2009/3/layout/DescendingProcess"/>
    <dgm:cxn modelId="{E24735EA-3FDB-4C98-BAA9-466F07052F6F}" type="presParOf" srcId="{9E26AC6B-1A0A-4C26-B2C2-3DC191841622}" destId="{610571B3-026F-438B-A526-02F773FB83EF}" srcOrd="2" destOrd="0" presId="urn:microsoft.com/office/officeart/2009/3/layout/DescendingProcess"/>
    <dgm:cxn modelId="{D8BB0BC5-BC18-4247-9ADE-E01945008315}" type="presParOf" srcId="{9E26AC6B-1A0A-4C26-B2C2-3DC191841622}" destId="{A332143D-BF61-4AA7-841C-4323E7FA5C4B}" srcOrd="3" destOrd="0" presId="urn:microsoft.com/office/officeart/2009/3/layout/DescendingProcess"/>
    <dgm:cxn modelId="{5975F32C-A280-4D82-A68B-56C646769501}" type="presParOf" srcId="{A332143D-BF61-4AA7-841C-4323E7FA5C4B}" destId="{4D074D9D-FD2F-435E-9136-7973FB2DEC72}" srcOrd="0" destOrd="0" presId="urn:microsoft.com/office/officeart/2009/3/layout/DescendingProcess"/>
    <dgm:cxn modelId="{12217694-5563-4EA0-9FFB-B4380CC78258}" type="presParOf" srcId="{9E26AC6B-1A0A-4C26-B2C2-3DC191841622}" destId="{B43E2813-9728-4EC0-847B-584C1C80B949}" srcOrd="4" destOrd="0" presId="urn:microsoft.com/office/officeart/2009/3/layout/DescendingProcess"/>
    <dgm:cxn modelId="{69BCB98F-5DCD-46DA-B73B-7522D07C889A}" type="presParOf" srcId="{9E26AC6B-1A0A-4C26-B2C2-3DC191841622}" destId="{51513BDB-61C2-4B3F-809B-E6C876203D75}" srcOrd="5" destOrd="0" presId="urn:microsoft.com/office/officeart/2009/3/layout/DescendingProcess"/>
    <dgm:cxn modelId="{B3C75FF5-BD74-4DA7-BE9E-9288FE534550}" type="presParOf" srcId="{51513BDB-61C2-4B3F-809B-E6C876203D75}" destId="{9134F10D-FEFD-494D-B4A8-AA16E6127D05}" srcOrd="0" destOrd="0" presId="urn:microsoft.com/office/officeart/2009/3/layout/DescendingProcess"/>
    <dgm:cxn modelId="{0BF7EA5C-C3AA-4E08-A7E7-68554190AAC1}" type="presParOf" srcId="{9E26AC6B-1A0A-4C26-B2C2-3DC191841622}" destId="{D76F1549-AB59-465C-B3F8-503888138587}" srcOrd="6" destOrd="0" presId="urn:microsoft.com/office/officeart/2009/3/layout/DescendingProcess"/>
    <dgm:cxn modelId="{3764BFD1-F6F9-4D58-BBB2-212A8493E0CB}" type="presParOf" srcId="{9E26AC6B-1A0A-4C26-B2C2-3DC191841622}" destId="{0EB1F92A-42EA-4ECE-BB45-01DB543F0C81}" srcOrd="7" destOrd="0" presId="urn:microsoft.com/office/officeart/2009/3/layout/DescendingProcess"/>
    <dgm:cxn modelId="{0BEF0D1C-5F55-4872-ABE1-28C1F5C8F97B}" type="presParOf" srcId="{0EB1F92A-42EA-4ECE-BB45-01DB543F0C81}" destId="{5A021945-6756-4B54-83EC-3986B83341DF}" srcOrd="0" destOrd="0" presId="urn:microsoft.com/office/officeart/2009/3/layout/DescendingProcess"/>
    <dgm:cxn modelId="{5E00D2A6-C99C-4DB0-B420-089BE7AFDCDA}" type="presParOf" srcId="{9E26AC6B-1A0A-4C26-B2C2-3DC191841622}" destId="{370F8A98-FBB1-466D-8151-39833A10D1B3}" srcOrd="8" destOrd="0" presId="urn:microsoft.com/office/officeart/2009/3/layout/Descending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5506A-D7D2-4795-A97E-C1F99FEFA2F0}" type="doc">
      <dgm:prSet loTypeId="urn:microsoft.com/office/officeart/2005/8/layout/arrow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FEDFBC-BE7E-4423-AD58-A936016C08E3}">
      <dgm:prSet phldrT="[Text]"/>
      <dgm:spPr/>
      <dgm:t>
        <a:bodyPr/>
        <a:lstStyle/>
        <a:p>
          <a:r>
            <a:rPr lang="en-US" dirty="0" smtClean="0"/>
            <a:t>Old Testament Prophecy</a:t>
          </a:r>
          <a:endParaRPr lang="en-US" dirty="0"/>
        </a:p>
      </dgm:t>
    </dgm:pt>
    <dgm:pt modelId="{73A8AD3A-12EF-493A-BF70-A4F9776D85AC}" type="parTrans" cxnId="{F01F2E9C-2EDE-4D68-8E15-8A3146C211F6}">
      <dgm:prSet/>
      <dgm:spPr/>
      <dgm:t>
        <a:bodyPr/>
        <a:lstStyle/>
        <a:p>
          <a:endParaRPr lang="en-US"/>
        </a:p>
      </dgm:t>
    </dgm:pt>
    <dgm:pt modelId="{6F3C484A-EF55-498D-A605-3ED14DD1BD03}" type="sibTrans" cxnId="{F01F2E9C-2EDE-4D68-8E15-8A3146C211F6}">
      <dgm:prSet/>
      <dgm:spPr/>
      <dgm:t>
        <a:bodyPr/>
        <a:lstStyle/>
        <a:p>
          <a:endParaRPr lang="en-US"/>
        </a:p>
      </dgm:t>
    </dgm:pt>
    <dgm:pt modelId="{F671F554-0203-4CE8-8151-A89D5103E1A2}">
      <dgm:prSet phldrT="[Text]"/>
      <dgm:spPr/>
      <dgm:t>
        <a:bodyPr/>
        <a:lstStyle/>
        <a:p>
          <a:r>
            <a:rPr lang="en-US" dirty="0" smtClean="0"/>
            <a:t>New Testament Apostles</a:t>
          </a:r>
          <a:endParaRPr lang="en-US" dirty="0"/>
        </a:p>
      </dgm:t>
    </dgm:pt>
    <dgm:pt modelId="{F714D554-0329-41C2-990C-6D3AD1D2A1B0}" type="parTrans" cxnId="{5A1C14AF-778E-481E-A815-5F91C05E4765}">
      <dgm:prSet/>
      <dgm:spPr/>
      <dgm:t>
        <a:bodyPr/>
        <a:lstStyle/>
        <a:p>
          <a:endParaRPr lang="en-US"/>
        </a:p>
      </dgm:t>
    </dgm:pt>
    <dgm:pt modelId="{5A5B7558-AC02-4B7D-A931-7E1021A2FB1C}" type="sibTrans" cxnId="{5A1C14AF-778E-481E-A815-5F91C05E4765}">
      <dgm:prSet/>
      <dgm:spPr/>
      <dgm:t>
        <a:bodyPr/>
        <a:lstStyle/>
        <a:p>
          <a:endParaRPr lang="en-US"/>
        </a:p>
      </dgm:t>
    </dgm:pt>
    <dgm:pt modelId="{AC541C8B-0CA1-458D-9D5B-D76C3A18B20A}" type="pres">
      <dgm:prSet presAssocID="{9BE5506A-D7D2-4795-A97E-C1F99FEFA2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506F9E-6F96-4E8A-89EF-EDD0B5D8C2F1}" type="pres">
      <dgm:prSet presAssocID="{3EFEDFBC-BE7E-4423-AD58-A936016C08E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90213-F971-4059-979D-64F40ADC4C50}" type="pres">
      <dgm:prSet presAssocID="{F671F554-0203-4CE8-8151-A89D5103E1A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ED712-7555-4B9A-BA0C-6C8EBE0BF42A}" type="presOf" srcId="{F671F554-0203-4CE8-8151-A89D5103E1A2}" destId="{11890213-F971-4059-979D-64F40ADC4C50}" srcOrd="0" destOrd="0" presId="urn:microsoft.com/office/officeart/2005/8/layout/arrow1"/>
    <dgm:cxn modelId="{5A1C14AF-778E-481E-A815-5F91C05E4765}" srcId="{9BE5506A-D7D2-4795-A97E-C1F99FEFA2F0}" destId="{F671F554-0203-4CE8-8151-A89D5103E1A2}" srcOrd="1" destOrd="0" parTransId="{F714D554-0329-41C2-990C-6D3AD1D2A1B0}" sibTransId="{5A5B7558-AC02-4B7D-A931-7E1021A2FB1C}"/>
    <dgm:cxn modelId="{BCB061C9-853E-4ADC-A3A0-57C698AF627C}" type="presOf" srcId="{3EFEDFBC-BE7E-4423-AD58-A936016C08E3}" destId="{34506F9E-6F96-4E8A-89EF-EDD0B5D8C2F1}" srcOrd="0" destOrd="0" presId="urn:microsoft.com/office/officeart/2005/8/layout/arrow1"/>
    <dgm:cxn modelId="{4E250EF2-C159-45BB-992A-3EF871EDAA70}" type="presOf" srcId="{9BE5506A-D7D2-4795-A97E-C1F99FEFA2F0}" destId="{AC541C8B-0CA1-458D-9D5B-D76C3A18B20A}" srcOrd="0" destOrd="0" presId="urn:microsoft.com/office/officeart/2005/8/layout/arrow1"/>
    <dgm:cxn modelId="{F01F2E9C-2EDE-4D68-8E15-8A3146C211F6}" srcId="{9BE5506A-D7D2-4795-A97E-C1F99FEFA2F0}" destId="{3EFEDFBC-BE7E-4423-AD58-A936016C08E3}" srcOrd="0" destOrd="0" parTransId="{73A8AD3A-12EF-493A-BF70-A4F9776D85AC}" sibTransId="{6F3C484A-EF55-498D-A605-3ED14DD1BD03}"/>
    <dgm:cxn modelId="{8999AE6D-0560-4DA5-A220-116141E04A65}" type="presParOf" srcId="{AC541C8B-0CA1-458D-9D5B-D76C3A18B20A}" destId="{34506F9E-6F96-4E8A-89EF-EDD0B5D8C2F1}" srcOrd="0" destOrd="0" presId="urn:microsoft.com/office/officeart/2005/8/layout/arrow1"/>
    <dgm:cxn modelId="{63EDA8C0-B7AB-46A1-BCB4-79E7AC3BF09F}" type="presParOf" srcId="{AC541C8B-0CA1-458D-9D5B-D76C3A18B20A}" destId="{11890213-F971-4059-979D-64F40ADC4C5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827DD-D21A-44AB-9363-DCA570C9602A}">
      <dsp:nvSpPr>
        <dsp:cNvPr id="0" name=""/>
        <dsp:cNvSpPr/>
      </dsp:nvSpPr>
      <dsp:spPr>
        <a:xfrm rot="4396374">
          <a:off x="1653481" y="1026043"/>
          <a:ext cx="4451137" cy="310411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074D9D-FD2F-435E-9136-7973FB2DEC72}">
      <dsp:nvSpPr>
        <dsp:cNvPr id="0" name=""/>
        <dsp:cNvSpPr/>
      </dsp:nvSpPr>
      <dsp:spPr>
        <a:xfrm>
          <a:off x="3320891" y="1431361"/>
          <a:ext cx="112405" cy="11240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34F10D-FEFD-494D-B4A8-AA16E6127D05}">
      <dsp:nvSpPr>
        <dsp:cNvPr id="0" name=""/>
        <dsp:cNvSpPr/>
      </dsp:nvSpPr>
      <dsp:spPr>
        <a:xfrm>
          <a:off x="4090557" y="2052167"/>
          <a:ext cx="112405" cy="11240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021945-6756-4B54-83EC-3986B83341DF}">
      <dsp:nvSpPr>
        <dsp:cNvPr id="0" name=""/>
        <dsp:cNvSpPr/>
      </dsp:nvSpPr>
      <dsp:spPr>
        <a:xfrm>
          <a:off x="4667381" y="2778160"/>
          <a:ext cx="112405" cy="11240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EC03D1-94ED-4B7A-AAA2-3553B08D011B}">
      <dsp:nvSpPr>
        <dsp:cNvPr id="0" name=""/>
        <dsp:cNvSpPr/>
      </dsp:nvSpPr>
      <dsp:spPr>
        <a:xfrm>
          <a:off x="1355089" y="0"/>
          <a:ext cx="2098573" cy="824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FATHER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1355089" y="0"/>
        <a:ext cx="2098573" cy="824992"/>
      </dsp:txXfrm>
    </dsp:sp>
    <dsp:sp modelId="{610571B3-026F-438B-A526-02F773FB83EF}">
      <dsp:nvSpPr>
        <dsp:cNvPr id="0" name=""/>
        <dsp:cNvSpPr/>
      </dsp:nvSpPr>
      <dsp:spPr>
        <a:xfrm>
          <a:off x="3964127" y="1075067"/>
          <a:ext cx="3062782" cy="824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SON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3964127" y="1075067"/>
        <a:ext cx="3062782" cy="824992"/>
      </dsp:txXfrm>
    </dsp:sp>
    <dsp:sp modelId="{B43E2813-9728-4EC0-847B-584C1C80B949}">
      <dsp:nvSpPr>
        <dsp:cNvPr id="0" name=""/>
        <dsp:cNvSpPr/>
      </dsp:nvSpPr>
      <dsp:spPr>
        <a:xfrm>
          <a:off x="1355089" y="1695874"/>
          <a:ext cx="2438882" cy="824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HOLY SPIRIT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1355089" y="1695874"/>
        <a:ext cx="2438882" cy="824992"/>
      </dsp:txXfrm>
    </dsp:sp>
    <dsp:sp modelId="{D76F1549-AB59-465C-B3F8-503888138587}">
      <dsp:nvSpPr>
        <dsp:cNvPr id="0" name=""/>
        <dsp:cNvSpPr/>
      </dsp:nvSpPr>
      <dsp:spPr>
        <a:xfrm>
          <a:off x="2471696" y="2578607"/>
          <a:ext cx="1871700" cy="824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baseline="0" dirty="0" smtClean="0">
              <a:solidFill>
                <a:schemeClr val="bg1"/>
              </a:solidFill>
            </a:rPr>
            <a:t>APOSTLES</a:t>
          </a:r>
          <a:endParaRPr lang="en-US" sz="3400" kern="1200" baseline="0" dirty="0">
            <a:solidFill>
              <a:schemeClr val="bg1"/>
            </a:solidFill>
          </a:endParaRPr>
        </a:p>
      </dsp:txBody>
      <dsp:txXfrm>
        <a:off x="2471696" y="2578607"/>
        <a:ext cx="1871700" cy="824992"/>
      </dsp:txXfrm>
    </dsp:sp>
    <dsp:sp modelId="{370F8A98-FBB1-466D-8151-39833A10D1B3}">
      <dsp:nvSpPr>
        <dsp:cNvPr id="0" name=""/>
        <dsp:cNvSpPr/>
      </dsp:nvSpPr>
      <dsp:spPr>
        <a:xfrm>
          <a:off x="4191000" y="4331208"/>
          <a:ext cx="2835910" cy="824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pc="600" dirty="0" smtClean="0">
              <a:solidFill>
                <a:schemeClr val="bg1"/>
              </a:solidFill>
              <a:latin typeface="Bookman Old Style" panose="02050604050505020204" pitchFamily="18" charset="0"/>
            </a:rPr>
            <a:t>BIBLE</a:t>
          </a:r>
          <a:endParaRPr lang="en-US" sz="3600" kern="1200" spc="600" dirty="0">
            <a:solidFill>
              <a:schemeClr val="bg1"/>
            </a:solidFill>
            <a:latin typeface="Bookman Old Style" panose="02050604050505020204" pitchFamily="18" charset="0"/>
          </a:endParaRPr>
        </a:p>
      </dsp:txBody>
      <dsp:txXfrm>
        <a:off x="4191000" y="4331208"/>
        <a:ext cx="2835910" cy="824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6F9E-6F96-4E8A-89EF-EDD0B5D8C2F1}">
      <dsp:nvSpPr>
        <dsp:cNvPr id="0" name=""/>
        <dsp:cNvSpPr/>
      </dsp:nvSpPr>
      <dsp:spPr>
        <a:xfrm rot="16200000">
          <a:off x="329" y="1161603"/>
          <a:ext cx="3772792" cy="3772792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Old Testament Prophecy</a:t>
          </a:r>
          <a:endParaRPr lang="en-US" sz="3300" kern="1200" dirty="0"/>
        </a:p>
      </dsp:txBody>
      <dsp:txXfrm rot="5400000">
        <a:off x="660569" y="2104800"/>
        <a:ext cx="3112553" cy="1886396"/>
      </dsp:txXfrm>
    </dsp:sp>
    <dsp:sp modelId="{11890213-F971-4059-979D-64F40ADC4C50}">
      <dsp:nvSpPr>
        <dsp:cNvPr id="0" name=""/>
        <dsp:cNvSpPr/>
      </dsp:nvSpPr>
      <dsp:spPr>
        <a:xfrm rot="5400000">
          <a:off x="4151677" y="1161603"/>
          <a:ext cx="3772792" cy="3772792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New Testament Apostles</a:t>
          </a:r>
          <a:endParaRPr lang="en-US" sz="3300" kern="1200" dirty="0"/>
        </a:p>
      </dsp:txBody>
      <dsp:txXfrm rot="-5400000">
        <a:off x="4151678" y="2104801"/>
        <a:ext cx="3112553" cy="188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9A46-B3E9-4B00-8457-A14B636792F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066F7-A7DC-4CB3-B4FB-EDDCB4F7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Bell Gothic Std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8758-7059-4D0D-BACA-5D29E2AA7B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A3EF-42BE-445E-886C-E07D47692D3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4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55" y="1600200"/>
            <a:ext cx="3804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04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6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5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8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9057ED5-3FDC-4583-ABBF-4E23D348108E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131" y="6356350"/>
            <a:ext cx="307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  <a:latin typeface="Lucida Calligraphy" panose="03010101010101010101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FA63748-D2B5-4FF5-B1E9-B0BDBB6DF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0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bg2"/>
          </a:solidFill>
          <a:latin typeface="Papyrus" panose="03070502060502030205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Lithos Pro Regular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600200"/>
            <a:ext cx="693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BAF8758-7059-4D0D-BACA-5D29E2AA7BDD}" type="datetimeFigureOut">
              <a:rPr lang="en-US" smtClean="0"/>
              <a:pPr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9BA3EF-42BE-445E-886C-E07D47692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bg2"/>
          </a:solidFill>
          <a:latin typeface="Papyrus" panose="03070502060502030205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Bell Gothic Std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ell Gothic Std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Bell Gothic Std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Bell Gothic Std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/>
              <a:t>“The Canon of Scripture”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76800"/>
            <a:ext cx="780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CASE FOR A RECOGNIZED CANON IN THE FIRST CENTURY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0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Fixed Canon in the First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6  I marvel that you are turning away so soon from Him who called you in the grace of Christ, to a different gospel,</a:t>
            </a:r>
          </a:p>
          <a:p>
            <a:pPr marL="0" indent="0">
              <a:buNone/>
            </a:pPr>
            <a:r>
              <a:rPr lang="en-US" dirty="0" smtClean="0"/>
              <a:t>7  which is not another; but there are some who trouble you and want to pervert the gospel of Christ.</a:t>
            </a:r>
          </a:p>
          <a:p>
            <a:pPr marL="0" indent="0">
              <a:buNone/>
            </a:pPr>
            <a:r>
              <a:rPr lang="en-US" dirty="0" smtClean="0"/>
              <a:t>8  But even if we, or an angel from heaven, preach any other gospel to you than what we have preached to you, let him be accursed.</a:t>
            </a:r>
          </a:p>
          <a:p>
            <a:pPr marL="0" indent="0">
              <a:buNone/>
            </a:pPr>
            <a:r>
              <a:rPr lang="en-US" dirty="0" smtClean="0"/>
              <a:t>9  As we have said before, so now I say again, if anyone preaches any other gospel to you than what you have received, let him be accursed.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6248400"/>
            <a:ext cx="205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Galatians 1:6-9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752600"/>
            <a:ext cx="533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Death, Burial, and Resurrection of Jesus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344568"/>
              </p:ext>
            </p:extLst>
          </p:nvPr>
        </p:nvGraphicFramePr>
        <p:xfrm>
          <a:off x="762000" y="9144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0572" y="5170355"/>
            <a:ext cx="4862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600" dirty="0" smtClean="0">
                <a:solidFill>
                  <a:schemeClr val="bg2">
                    <a:lumMod val="75000"/>
                  </a:schemeClr>
                </a:solidFill>
                <a:latin typeface="Bookman Old Style" panose="02050604050505020204" pitchFamily="18" charset="0"/>
              </a:rPr>
              <a:t>Luke 24:44-49</a:t>
            </a:r>
            <a:endParaRPr lang="en-US" sz="4000" spc="600" dirty="0">
              <a:solidFill>
                <a:schemeClr val="bg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Mistaken Ideas of Canon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</a:t>
            </a:r>
            <a:r>
              <a:rPr lang="en-US" i="1" dirty="0" smtClean="0"/>
              <a:t>lost books </a:t>
            </a:r>
            <a:r>
              <a:rPr lang="en-US" dirty="0" smtClean="0"/>
              <a:t>that should be in the Bible</a:t>
            </a:r>
          </a:p>
          <a:p>
            <a:r>
              <a:rPr lang="en-US" dirty="0" smtClean="0"/>
              <a:t>The books of </a:t>
            </a:r>
            <a:r>
              <a:rPr lang="en-US" i="1" dirty="0" smtClean="0"/>
              <a:t>inspiration</a:t>
            </a:r>
            <a:r>
              <a:rPr lang="en-US" dirty="0" smtClean="0"/>
              <a:t> were agreed on by a council of </a:t>
            </a:r>
            <a:r>
              <a:rPr lang="en-US" i="1" dirty="0" smtClean="0"/>
              <a:t>uninspired</a:t>
            </a:r>
            <a:r>
              <a:rPr lang="en-US" dirty="0" smtClean="0"/>
              <a:t> men</a:t>
            </a:r>
          </a:p>
          <a:p>
            <a:r>
              <a:rPr lang="en-US" dirty="0" smtClean="0"/>
              <a:t>The Books were compiled As </a:t>
            </a:r>
            <a:r>
              <a:rPr lang="en-US" i="1" dirty="0" smtClean="0"/>
              <a:t>authoritative</a:t>
            </a:r>
            <a:r>
              <a:rPr lang="en-US" dirty="0" smtClean="0"/>
              <a:t> hundreds of years after the original writers died</a:t>
            </a:r>
          </a:p>
          <a:p>
            <a:r>
              <a:rPr lang="en-US" dirty="0" smtClean="0"/>
              <a:t>Certain books in the New Testament were written by frauds</a:t>
            </a:r>
          </a:p>
        </p:txBody>
      </p:sp>
    </p:spTree>
    <p:extLst>
      <p:ext uri="{BB962C8B-B14F-4D97-AF65-F5344CB8AC3E}">
        <p14:creationId xmlns:p14="http://schemas.microsoft.com/office/powerpoint/2010/main" val="28835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Canon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spc="600" dirty="0" smtClean="0"/>
              <a:t>“Sphere”</a:t>
            </a:r>
          </a:p>
          <a:p>
            <a:pPr lvl="1"/>
            <a:r>
              <a:rPr lang="en-US" dirty="0" smtClean="0"/>
              <a:t>“We, however, will not boast beyond measure, but within the limits of the </a:t>
            </a:r>
            <a:r>
              <a:rPr lang="en-US" u="sng" dirty="0" smtClean="0"/>
              <a:t>SPHERE</a:t>
            </a:r>
            <a:r>
              <a:rPr lang="en-US" dirty="0" smtClean="0"/>
              <a:t> which God appointed us—a sphere which especially includes you” (2 Cor. 10:13)</a:t>
            </a:r>
          </a:p>
          <a:p>
            <a:pPr marL="0" indent="0">
              <a:buNone/>
            </a:pPr>
            <a:r>
              <a:rPr lang="en-US" sz="3500" spc="300" dirty="0" smtClean="0"/>
              <a:t>“Rule”</a:t>
            </a:r>
          </a:p>
          <a:p>
            <a:pPr lvl="1"/>
            <a:r>
              <a:rPr lang="en-US" dirty="0" smtClean="0"/>
              <a:t>“And as many as walk according to this </a:t>
            </a:r>
            <a:r>
              <a:rPr lang="en-US" u="sng" dirty="0" smtClean="0"/>
              <a:t>RULE</a:t>
            </a:r>
            <a:r>
              <a:rPr lang="en-US" dirty="0" smtClean="0"/>
              <a:t>, peace and mercy be upon them, and upon the Israel of God” (Gal. 6:16)</a:t>
            </a:r>
          </a:p>
        </p:txBody>
      </p:sp>
    </p:spTree>
    <p:extLst>
      <p:ext uri="{BB962C8B-B14F-4D97-AF65-F5344CB8AC3E}">
        <p14:creationId xmlns:p14="http://schemas.microsoft.com/office/powerpoint/2010/main" val="2546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Timothy 3:15-17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257800"/>
          </a:xfrm>
        </p:spPr>
        <p:txBody>
          <a:bodyPr>
            <a:normAutofit fontScale="92500" lnSpcReduction="20000"/>
          </a:bodyPr>
          <a:lstStyle/>
          <a:p>
            <a:pPr marL="0" indent="457200">
              <a:buNone/>
            </a:pPr>
            <a:r>
              <a:rPr lang="en-US" dirty="0" smtClean="0"/>
              <a:t>15  and that from childhood you have known the Holy Scriptures, which are able to make you wise for salvation through faith which is in Christ Jesus.</a:t>
            </a:r>
          </a:p>
          <a:p>
            <a:pPr marL="0" indent="457200">
              <a:buNone/>
            </a:pPr>
            <a:r>
              <a:rPr lang="en-US" dirty="0" smtClean="0"/>
              <a:t>16  All Scripture is given by inspiration of God, and is profitable for doctrine, for reproof, for correction, for instruction in righteousness,</a:t>
            </a:r>
          </a:p>
          <a:p>
            <a:pPr marL="0" indent="457200">
              <a:buNone/>
            </a:pPr>
            <a:r>
              <a:rPr lang="en-US" dirty="0" smtClean="0"/>
              <a:t>17  that the man of God may be complete, thoroughly equipped for every good work.</a:t>
            </a:r>
          </a:p>
        </p:txBody>
      </p:sp>
    </p:spTree>
    <p:extLst>
      <p:ext uri="{BB962C8B-B14F-4D97-AF65-F5344CB8AC3E}">
        <p14:creationId xmlns:p14="http://schemas.microsoft.com/office/powerpoint/2010/main" val="25177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Rule to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Death and Resurrection of Jesus</a:t>
            </a:r>
          </a:p>
          <a:p>
            <a:pPr lvl="1"/>
            <a:r>
              <a:rPr lang="en-US" dirty="0" smtClean="0"/>
              <a:t>Verifies Old Testament canonicity (Lk. 24:44, 45)</a:t>
            </a:r>
          </a:p>
          <a:p>
            <a:pPr lvl="1"/>
            <a:r>
              <a:rPr lang="en-US" dirty="0" smtClean="0"/>
              <a:t>Verifies New Testament canonicity (Lk. 24:46-49)</a:t>
            </a:r>
          </a:p>
          <a:p>
            <a:r>
              <a:rPr lang="en-US" dirty="0" smtClean="0"/>
              <a:t>The Holy Spirit in the revelation of Scripture (Jn. 16:7-15)</a:t>
            </a:r>
          </a:p>
        </p:txBody>
      </p:sp>
    </p:spTree>
    <p:extLst>
      <p:ext uri="{BB962C8B-B14F-4D97-AF65-F5344CB8AC3E}">
        <p14:creationId xmlns:p14="http://schemas.microsoft.com/office/powerpoint/2010/main" val="39010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ular Callout 12"/>
          <p:cNvSpPr/>
          <p:nvPr/>
        </p:nvSpPr>
        <p:spPr>
          <a:xfrm>
            <a:off x="6019800" y="3334435"/>
            <a:ext cx="2895600" cy="1569660"/>
          </a:xfrm>
          <a:prstGeom prst="wedgeRectCallout">
            <a:avLst>
              <a:gd name="adj1" fmla="val -105065"/>
              <a:gd name="adj2" fmla="val 17284"/>
            </a:avLst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white"/>
                </a:solidFill>
              </a:rPr>
              <a:t>1 Cor. 14:37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1 </a:t>
            </a:r>
            <a:r>
              <a:rPr lang="en-US" sz="2400" dirty="0">
                <a:solidFill>
                  <a:prstClr val="white"/>
                </a:solidFill>
              </a:rPr>
              <a:t>Thess. 2:13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2 Thess. 2:15; 3:6, 14</a:t>
            </a:r>
          </a:p>
          <a:p>
            <a:pPr lvl="0"/>
            <a:r>
              <a:rPr lang="en-US" sz="2400" dirty="0" smtClean="0">
                <a:solidFill>
                  <a:prstClr val="white"/>
                </a:solidFill>
              </a:rPr>
              <a:t>Rev. </a:t>
            </a:r>
            <a:r>
              <a:rPr lang="en-US" sz="2400" dirty="0">
                <a:solidFill>
                  <a:prstClr val="white"/>
                </a:solidFill>
              </a:rPr>
              <a:t>22:18, 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0292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4624928"/>
              </p:ext>
            </p:extLst>
          </p:nvPr>
        </p:nvGraphicFramePr>
        <p:xfrm>
          <a:off x="152400" y="1397000"/>
          <a:ext cx="8382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1676400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John 5:19, 30; 14:24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662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John 16:13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657600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Ephesians 3:1-5</a:t>
            </a:r>
          </a:p>
        </p:txBody>
      </p:sp>
    </p:spTree>
    <p:extLst>
      <p:ext uri="{BB962C8B-B14F-4D97-AF65-F5344CB8AC3E}">
        <p14:creationId xmlns:p14="http://schemas.microsoft.com/office/powerpoint/2010/main" val="649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6" grpId="0">
        <p:bldAsOne/>
      </p:bldGraphic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N. T. Books </a:t>
            </a:r>
            <a:r>
              <a:rPr lang="en-US" dirty="0" smtClean="0">
                <a:latin typeface="Cambria"/>
              </a:rPr>
              <a:t>→ </a:t>
            </a:r>
            <a:r>
              <a:rPr lang="en-US" dirty="0" smtClean="0"/>
              <a:t>Scripture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spc="3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Source Sans Pro Black" pitchFamily="34" charset="0"/>
              </a:rPr>
              <a:t>2 Peter 3:15, 16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Given wisdom </a:t>
            </a:r>
          </a:p>
          <a:p>
            <a:pPr marL="865188" lvl="1" indent="-342900"/>
            <a:r>
              <a:rPr lang="en-US" dirty="0" smtClean="0"/>
              <a:t>Ex. 31:2, 3; Matt. 10:16-20; Lk. 12:11, 12; 21:12-15; 1 Cor. 2:13; 12:8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Written to the same people Peter wrote to</a:t>
            </a:r>
          </a:p>
          <a:p>
            <a:pPr marL="865188" lvl="1" indent="-342900"/>
            <a:r>
              <a:rPr lang="en-US" dirty="0" smtClean="0"/>
              <a:t>1 Pet. 1:1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Written epistles (plural)</a:t>
            </a:r>
          </a:p>
        </p:txBody>
      </p:sp>
    </p:spTree>
    <p:extLst>
      <p:ext uri="{BB962C8B-B14F-4D97-AF65-F5344CB8AC3E}">
        <p14:creationId xmlns:p14="http://schemas.microsoft.com/office/powerpoint/2010/main" val="5391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N. T. Books </a:t>
            </a:r>
            <a:r>
              <a:rPr lang="en-US" dirty="0" smtClean="0">
                <a:latin typeface="Cambria"/>
              </a:rPr>
              <a:t>→ </a:t>
            </a:r>
            <a:r>
              <a:rPr lang="en-US" dirty="0" smtClean="0"/>
              <a:t>Scripture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spc="3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ource Sans Pro Black" pitchFamily="34" charset="0"/>
              </a:rPr>
              <a:t>2 Peter 3:15, 16</a:t>
            </a:r>
          </a:p>
          <a:p>
            <a:pPr marL="628650" indent="-514350">
              <a:buFont typeface="+mj-lt"/>
              <a:buAutoNum type="arabicPeriod" startAt="4"/>
            </a:pPr>
            <a:r>
              <a:rPr lang="en-US" dirty="0" smtClean="0"/>
              <a:t>Epistles were known and accessible to Peter </a:t>
            </a:r>
          </a:p>
          <a:p>
            <a:pPr marL="628650" indent="-514350">
              <a:buFont typeface="+mj-lt"/>
              <a:buAutoNum type="arabicPeriod" startAt="4"/>
            </a:pPr>
            <a:r>
              <a:rPr lang="en-US" dirty="0" smtClean="0"/>
              <a:t>Epistles were known and accessible to the people</a:t>
            </a:r>
          </a:p>
          <a:p>
            <a:pPr marL="865188" lvl="1" indent="-342900"/>
            <a:r>
              <a:rPr lang="en-US" dirty="0" smtClean="0"/>
              <a:t>Well read and circulated </a:t>
            </a:r>
            <a:br>
              <a:rPr lang="en-US" dirty="0" smtClean="0"/>
            </a:br>
            <a:r>
              <a:rPr lang="en-US" dirty="0" smtClean="0"/>
              <a:t>(cf. 1 Thess. 5:27; Col. 4:16)</a:t>
            </a:r>
          </a:p>
          <a:p>
            <a:pPr marL="628650" indent="-514350">
              <a:buFont typeface="+mj-lt"/>
              <a:buAutoNum type="arabicPeriod" startAt="4"/>
            </a:pPr>
            <a:r>
              <a:rPr lang="en-US" dirty="0" smtClean="0"/>
              <a:t>in </a:t>
            </a:r>
            <a:r>
              <a:rPr lang="en-US" dirty="0" smtClean="0"/>
              <a:t>circulation for </a:t>
            </a:r>
            <a:r>
              <a:rPr lang="en-US" u="sng" dirty="0" smtClean="0"/>
              <a:t>some time</a:t>
            </a:r>
          </a:p>
          <a:p>
            <a:pPr marL="628650" indent="-514350">
              <a:buFont typeface="+mj-lt"/>
              <a:buAutoNum type="arabicPeriod" startAt="4"/>
            </a:pPr>
            <a:r>
              <a:rPr lang="en-US" dirty="0" smtClean="0"/>
              <a:t>Understood </a:t>
            </a:r>
            <a:r>
              <a:rPr lang="en-US" dirty="0" smtClean="0"/>
              <a:t>as Scripture</a:t>
            </a:r>
          </a:p>
        </p:txBody>
      </p:sp>
    </p:spTree>
    <p:extLst>
      <p:ext uri="{BB962C8B-B14F-4D97-AF65-F5344CB8AC3E}">
        <p14:creationId xmlns:p14="http://schemas.microsoft.com/office/powerpoint/2010/main" val="24006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6019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N. T. </a:t>
            </a:r>
            <a:r>
              <a:rPr lang="en-US" sz="4000" dirty="0" smtClean="0">
                <a:latin typeface="Cambria"/>
              </a:rPr>
              <a:t>→ </a:t>
            </a:r>
            <a:r>
              <a:rPr lang="en-US" sz="4000" dirty="0" smtClean="0"/>
              <a:t>Scripture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552785">
            <a:off x="1571079" y="1713528"/>
            <a:ext cx="6934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“For the Scripture says, ‘You shall not muzzle an ox while it treads out the grain,’ </a:t>
            </a:r>
            <a:r>
              <a:rPr lang="en-US" sz="3600" dirty="0" smtClean="0"/>
              <a:t>and, ‘</a:t>
            </a:r>
            <a:r>
              <a:rPr lang="en-US" sz="3600" u="sng" dirty="0" smtClean="0"/>
              <a:t>The laborer is worthy of his wages</a:t>
            </a:r>
            <a:r>
              <a:rPr lang="en-US" sz="3600" dirty="0" smtClean="0"/>
              <a:t>.’”</a:t>
            </a:r>
          </a:p>
          <a:p>
            <a:pPr lvl="1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Deuteronomy 25:4;</a:t>
            </a:r>
            <a:b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 Corinthians 9:9</a:t>
            </a:r>
          </a:p>
          <a:p>
            <a:pPr lvl="1"/>
            <a:r>
              <a:rPr lang="en-US" sz="3200" u="sng" dirty="0" smtClean="0"/>
              <a:t>Luke 10:7</a:t>
            </a:r>
          </a:p>
          <a:p>
            <a:pPr lvl="1"/>
            <a:endParaRPr lang="en-US" sz="3200" dirty="0" smtClean="0"/>
          </a:p>
        </p:txBody>
      </p:sp>
      <p:sp>
        <p:nvSpPr>
          <p:cNvPr id="8" name="Arc 7"/>
          <p:cNvSpPr/>
          <p:nvPr/>
        </p:nvSpPr>
        <p:spPr>
          <a:xfrm rot="8449578">
            <a:off x="3774132" y="3302140"/>
            <a:ext cx="3974662" cy="1783246"/>
          </a:xfrm>
          <a:prstGeom prst="arc">
            <a:avLst>
              <a:gd name="adj1" fmla="val 12819476"/>
              <a:gd name="adj2" fmla="val 0"/>
            </a:avLst>
          </a:prstGeom>
          <a:ln w="101600" cap="rnd" cmpd="sng">
            <a:solidFill>
              <a:schemeClr val="accent3"/>
            </a:solidFill>
            <a:miter lim="800000"/>
            <a:headEnd type="arrow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552785">
            <a:off x="1571642" y="1714158"/>
            <a:ext cx="693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ell Gothic Std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Bell Gothic Std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ell Gothic Std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Bell Gothic Std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Bell Gothic Std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“For the Scripture says, ‘You shall not muzzle an ox while it treads out the grain,’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and, ‘</a:t>
            </a:r>
            <a:r>
              <a:rPr lang="en-US" sz="3600" u="sng" dirty="0" smtClean="0">
                <a:solidFill>
                  <a:schemeClr val="accent3">
                    <a:lumMod val="50000"/>
                  </a:schemeClr>
                </a:solidFill>
              </a:rPr>
              <a:t>The laborer is worthy of his wages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.’”</a:t>
            </a:r>
          </a:p>
          <a:p>
            <a:pPr lvl="1"/>
            <a:r>
              <a:rPr lang="en-US" sz="3200" dirty="0" smtClean="0"/>
              <a:t>Deuteronomy 25:4;</a:t>
            </a:r>
            <a:br>
              <a:rPr lang="en-US" sz="3200" dirty="0" smtClean="0"/>
            </a:br>
            <a:r>
              <a:rPr lang="en-US" sz="3200" dirty="0" smtClean="0"/>
              <a:t>1 Corinthians 9:9</a:t>
            </a:r>
          </a:p>
          <a:p>
            <a:pPr lvl="1"/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 rot="16734146">
            <a:off x="-613054" y="2954925"/>
            <a:ext cx="3304238" cy="7078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 Timothy 5:18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83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scro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</Template>
  <TotalTime>3252</TotalTime>
  <Words>585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Bookman Old Style</vt:lpstr>
      <vt:lpstr>Lucida Calligraphy</vt:lpstr>
      <vt:lpstr>Cambria</vt:lpstr>
      <vt:lpstr>Source Sans Pro Black</vt:lpstr>
      <vt:lpstr>Calibri</vt:lpstr>
      <vt:lpstr>Bell Gothic Std Light</vt:lpstr>
      <vt:lpstr>Lithos Pro Regular</vt:lpstr>
      <vt:lpstr>Papyrus</vt:lpstr>
      <vt:lpstr>scroll</vt:lpstr>
      <vt:lpstr>1_Office Theme</vt:lpstr>
      <vt:lpstr>“The Canon of Scripture”</vt:lpstr>
      <vt:lpstr>Mistaken Ideas of Canon</vt:lpstr>
      <vt:lpstr>What Does Canon Mean?</vt:lpstr>
      <vt:lpstr>2 Timothy 3:15-17</vt:lpstr>
      <vt:lpstr>The Rule to Authority</vt:lpstr>
      <vt:lpstr>Revelation</vt:lpstr>
      <vt:lpstr>N. T. Books → Scripture</vt:lpstr>
      <vt:lpstr>N. T. Books → Scripture</vt:lpstr>
      <vt:lpstr>N. T. → Scripture</vt:lpstr>
      <vt:lpstr>A Fixed Canon in the First Century</vt:lpstr>
      <vt:lpstr>Death, Burial, and Resurrection of Jesus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Canon of Scripture”</dc:title>
  <dc:creator>Steven J. Wallace</dc:creator>
  <cp:lastModifiedBy>Steven J. Wallace</cp:lastModifiedBy>
  <cp:revision>38</cp:revision>
  <dcterms:created xsi:type="dcterms:W3CDTF">2016-03-30T17:10:13Z</dcterms:created>
  <dcterms:modified xsi:type="dcterms:W3CDTF">2016-04-02T17:46:21Z</dcterms:modified>
</cp:coreProperties>
</file>